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5" r:id="rId3"/>
    <p:sldId id="267" r:id="rId4"/>
    <p:sldId id="268" r:id="rId5"/>
    <p:sldId id="269" r:id="rId6"/>
    <p:sldId id="270" r:id="rId7"/>
    <p:sldId id="266" r:id="rId8"/>
    <p:sldId id="257" r:id="rId9"/>
    <p:sldId id="264" r:id="rId10"/>
    <p:sldId id="256" r:id="rId11"/>
    <p:sldId id="258" r:id="rId12"/>
    <p:sldId id="259" r:id="rId13"/>
    <p:sldId id="260" r:id="rId14"/>
    <p:sldId id="261" r:id="rId15"/>
    <p:sldId id="262" r:id="rId16"/>
    <p:sldId id="263" r:id="rId17"/>
    <p:sldId id="271" r:id="rId18"/>
    <p:sldId id="272" r:id="rId19"/>
    <p:sldId id="273" r:id="rId20"/>
    <p:sldId id="275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49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64DA-9716-4966-AB3F-F854323B0DBD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7683F-46CE-4D2C-A289-5ED137F1C49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64DA-9716-4966-AB3F-F854323B0DBD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7683F-46CE-4D2C-A289-5ED137F1C49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64DA-9716-4966-AB3F-F854323B0DBD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7683F-46CE-4D2C-A289-5ED137F1C49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64DA-9716-4966-AB3F-F854323B0DBD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7683F-46CE-4D2C-A289-5ED137F1C49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64DA-9716-4966-AB3F-F854323B0DBD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7683F-46CE-4D2C-A289-5ED137F1C49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64DA-9716-4966-AB3F-F854323B0DBD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7683F-46CE-4D2C-A289-5ED137F1C49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64DA-9716-4966-AB3F-F854323B0DBD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7683F-46CE-4D2C-A289-5ED137F1C49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64DA-9716-4966-AB3F-F854323B0DBD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7683F-46CE-4D2C-A289-5ED137F1C49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64DA-9716-4966-AB3F-F854323B0DBD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7683F-46CE-4D2C-A289-5ED137F1C49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64DA-9716-4966-AB3F-F854323B0DBD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7683F-46CE-4D2C-A289-5ED137F1C49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64DA-9716-4966-AB3F-F854323B0DBD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7683F-46CE-4D2C-A289-5ED137F1C49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264DA-9716-4966-AB3F-F854323B0DBD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7683F-46CE-4D2C-A289-5ED137F1C49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339502"/>
            <a:ext cx="842493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Safe Migration into the Gulf</a:t>
            </a:r>
          </a:p>
          <a:p>
            <a:r>
              <a:rPr lang="en-GB" sz="2400" dirty="0" smtClean="0"/>
              <a:t>Anglican responses to Trafficking, Modern Slavery and Exploitation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dirty="0" smtClean="0"/>
              <a:t>Joel Kelling &amp; the Rev’d Anne Futcher</a:t>
            </a:r>
          </a:p>
          <a:p>
            <a:r>
              <a:rPr lang="en-GB" dirty="0" smtClean="0"/>
              <a:t>Anglican Alliance &amp; the Diocese of Cyprus and the Gulf</a:t>
            </a:r>
          </a:p>
          <a:p>
            <a:endParaRPr lang="en-GB" dirty="0"/>
          </a:p>
        </p:txBody>
      </p:sp>
      <p:pic>
        <p:nvPicPr>
          <p:cNvPr id="5" name="Picture 4" descr="qatar-workers-banner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19622"/>
            <a:ext cx="4032447" cy="27346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_20191113_2234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_20200214_204016_cropped and straighten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9992" cy="3256664"/>
          </a:xfrm>
          <a:prstGeom prst="rect">
            <a:avLst/>
          </a:prstGeom>
        </p:spPr>
      </p:pic>
      <p:pic>
        <p:nvPicPr>
          <p:cNvPr id="8" name="Picture 7" descr="P_20200214_2217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877630"/>
            <a:ext cx="4355976" cy="326586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py of Copy of P_20200130_1524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py of Copy of P_20200130_1524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py of Copy of P_20200130_1524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py of Copy of P_20200130_1524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py of Copy of P_20200130_1524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ustGoodW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2643"/>
            <a:ext cx="9144000" cy="421821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ustGoodW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09" y="462643"/>
            <a:ext cx="8615382" cy="421821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ustGoodW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761" y="462643"/>
            <a:ext cx="7930477" cy="42182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6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99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fe-migration-report-front-cover-image-1024x6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"/>
            <a:ext cx="5652120" cy="38140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0" y="457868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https://anglicanalliance.org/safe-migration-into-the-gulf-consultation-report-launch/</a:t>
            </a:r>
            <a:endParaRPr lang="en-GB" dirty="0"/>
          </a:p>
        </p:txBody>
      </p:sp>
      <p:pic>
        <p:nvPicPr>
          <p:cNvPr id="6" name="Picture 5" descr="LOGO_Allia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0"/>
            <a:ext cx="2971800" cy="1733550"/>
          </a:xfrm>
          <a:prstGeom prst="rect">
            <a:avLst/>
          </a:prstGeom>
        </p:spPr>
      </p:pic>
      <p:pic>
        <p:nvPicPr>
          <p:cNvPr id="7" name="Picture 6" descr="the-mission-to-seafarers-logo-A549E680FD-seeklogo.co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707654"/>
            <a:ext cx="1905266" cy="14194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6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99" y="286703"/>
            <a:ext cx="6858000" cy="45700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6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99" y="310753"/>
            <a:ext cx="6858000" cy="45219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6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9548" y="310753"/>
            <a:ext cx="6764901" cy="452199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6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9548" y="986226"/>
            <a:ext cx="6764901" cy="317104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6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0617" y="0"/>
            <a:ext cx="6862765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6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0"/>
            <a:ext cx="85725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_20191113_232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146037" y="641989"/>
            <a:ext cx="5135894" cy="3851920"/>
          </a:xfrm>
          <a:prstGeom prst="rect">
            <a:avLst/>
          </a:prstGeom>
        </p:spPr>
      </p:pic>
      <p:pic>
        <p:nvPicPr>
          <p:cNvPr id="5" name="Picture 4" descr="P_20191113_2323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44589" y="642937"/>
            <a:ext cx="5143502" cy="38576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35</Words>
  <Application>Microsoft Office PowerPoint</Application>
  <PresentationFormat>On-screen Show (16:9)</PresentationFormat>
  <Paragraphs>13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joel.kelling</dc:creator>
  <cp:lastModifiedBy>joel.kelling</cp:lastModifiedBy>
  <cp:revision>1</cp:revision>
  <dcterms:created xsi:type="dcterms:W3CDTF">2020-11-09T19:14:02Z</dcterms:created>
  <dcterms:modified xsi:type="dcterms:W3CDTF">2020-11-10T08:50:37Z</dcterms:modified>
</cp:coreProperties>
</file>