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808" r:id="rId6"/>
    <p:sldId id="830" r:id="rId7"/>
    <p:sldId id="831" r:id="rId8"/>
    <p:sldId id="832" r:id="rId9"/>
    <p:sldId id="833" r:id="rId10"/>
    <p:sldId id="834" r:id="rId11"/>
    <p:sldId id="835" r:id="rId12"/>
    <p:sldId id="836" r:id="rId13"/>
    <p:sldId id="837" r:id="rId14"/>
    <p:sldId id="838" r:id="rId15"/>
    <p:sldId id="839" r:id="rId16"/>
    <p:sldId id="840" r:id="rId17"/>
    <p:sldId id="841" r:id="rId18"/>
    <p:sldId id="842" r:id="rId19"/>
    <p:sldId id="843" r:id="rId20"/>
    <p:sldId id="844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7" autoAdjust="0"/>
  </p:normalViewPr>
  <p:slideViewPr>
    <p:cSldViewPr snapToGrid="0" showGuides="1">
      <p:cViewPr varScale="1">
        <p:scale>
          <a:sx n="90" d="100"/>
          <a:sy n="90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A0467A1D-4ADD-43F2-B1B5-2FD1177F5B91}"/>
              </a:ext>
            </a:extLst>
          </p:cNvPr>
          <p:cNvSpPr/>
          <p:nvPr userDrawn="1"/>
        </p:nvSpPr>
        <p:spPr>
          <a:xfrm>
            <a:off x="252006" y="251993"/>
            <a:ext cx="8640445" cy="6210300"/>
          </a:xfrm>
          <a:custGeom>
            <a:avLst/>
            <a:gdLst/>
            <a:ahLst/>
            <a:cxnLst/>
            <a:rect l="l" t="t" r="r" b="b"/>
            <a:pathLst>
              <a:path w="8640445" h="6210300">
                <a:moveTo>
                  <a:pt x="0" y="6209995"/>
                </a:moveTo>
                <a:lnTo>
                  <a:pt x="8640000" y="6209995"/>
                </a:lnTo>
                <a:lnTo>
                  <a:pt x="8640000" y="0"/>
                </a:lnTo>
                <a:lnTo>
                  <a:pt x="0" y="0"/>
                </a:lnTo>
                <a:lnTo>
                  <a:pt x="0" y="6209995"/>
                </a:lnTo>
                <a:close/>
              </a:path>
            </a:pathLst>
          </a:custGeom>
          <a:solidFill>
            <a:srgbClr val="002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30617"/>
            <a:ext cx="7738458" cy="1359209"/>
          </a:xfrm>
        </p:spPr>
        <p:txBody>
          <a:bodyPr/>
          <a:lstStyle>
            <a:lvl1pPr algn="l">
              <a:lnSpc>
                <a:spcPts val="46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095437"/>
            <a:ext cx="7086600" cy="410192"/>
          </a:xfrm>
        </p:spPr>
        <p:txBody>
          <a:bodyPr/>
          <a:lstStyle>
            <a:lvl1pPr marL="0" indent="0" algn="l">
              <a:buNone/>
              <a:defRPr sz="2600" b="1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bg object 17">
            <a:extLst>
              <a:ext uri="{FF2B5EF4-FFF2-40B4-BE49-F238E27FC236}">
                <a16:creationId xmlns:a16="http://schemas.microsoft.com/office/drawing/2014/main" id="{7C08A2BD-0EC6-4D9F-B91B-3A08D743B28A}"/>
              </a:ext>
            </a:extLst>
          </p:cNvPr>
          <p:cNvSpPr/>
          <p:nvPr userDrawn="1"/>
        </p:nvSpPr>
        <p:spPr>
          <a:xfrm>
            <a:off x="251993" y="6461988"/>
            <a:ext cx="8640445" cy="144145"/>
          </a:xfrm>
          <a:custGeom>
            <a:avLst/>
            <a:gdLst/>
            <a:ahLst/>
            <a:cxnLst/>
            <a:rect l="l" t="t" r="r" b="b"/>
            <a:pathLst>
              <a:path w="8640445" h="144145">
                <a:moveTo>
                  <a:pt x="8640000" y="0"/>
                </a:moveTo>
                <a:lnTo>
                  <a:pt x="0" y="0"/>
                </a:lnTo>
                <a:lnTo>
                  <a:pt x="0" y="144005"/>
                </a:lnTo>
                <a:lnTo>
                  <a:pt x="8640000" y="144005"/>
                </a:lnTo>
                <a:lnTo>
                  <a:pt x="8640000" y="0"/>
                </a:lnTo>
                <a:close/>
              </a:path>
            </a:pathLst>
          </a:custGeom>
          <a:solidFill>
            <a:srgbClr val="E82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59EB30-0A97-449B-8C72-056ED1DF7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3590273"/>
            <a:ext cx="7086600" cy="32737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E3828B-F7F9-4A2B-B867-B22C8F0D52FE}"/>
              </a:ext>
            </a:extLst>
          </p:cNvPr>
          <p:cNvGrpSpPr/>
          <p:nvPr userDrawn="1"/>
        </p:nvGrpSpPr>
        <p:grpSpPr>
          <a:xfrm>
            <a:off x="6718312" y="5711179"/>
            <a:ext cx="1894599" cy="481604"/>
            <a:chOff x="6718312" y="5711179"/>
            <a:chExt cx="1894599" cy="481604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FD567607-8499-4CF2-BFFF-C386A324FEC4}"/>
                </a:ext>
              </a:extLst>
            </p:cNvPr>
            <p:cNvSpPr/>
            <p:nvPr userDrawn="1"/>
          </p:nvSpPr>
          <p:spPr>
            <a:xfrm>
              <a:off x="8459876" y="5985179"/>
              <a:ext cx="153035" cy="82550"/>
            </a:xfrm>
            <a:custGeom>
              <a:avLst/>
              <a:gdLst/>
              <a:ahLst/>
              <a:cxnLst/>
              <a:rect l="l" t="t" r="r" b="b"/>
              <a:pathLst>
                <a:path w="153034" h="82550">
                  <a:moveTo>
                    <a:pt x="12560" y="1130"/>
                  </a:moveTo>
                  <a:lnTo>
                    <a:pt x="0" y="1130"/>
                  </a:lnTo>
                  <a:lnTo>
                    <a:pt x="0" y="81064"/>
                  </a:lnTo>
                  <a:lnTo>
                    <a:pt x="12560" y="81064"/>
                  </a:lnTo>
                  <a:lnTo>
                    <a:pt x="12560" y="1130"/>
                  </a:lnTo>
                  <a:close/>
                </a:path>
                <a:path w="153034" h="82550">
                  <a:moveTo>
                    <a:pt x="82003" y="13703"/>
                  </a:moveTo>
                  <a:lnTo>
                    <a:pt x="81241" y="11417"/>
                  </a:lnTo>
                  <a:lnTo>
                    <a:pt x="80365" y="8763"/>
                  </a:lnTo>
                  <a:lnTo>
                    <a:pt x="73825" y="1752"/>
                  </a:lnTo>
                  <a:lnTo>
                    <a:pt x="69443" y="139"/>
                  </a:lnTo>
                  <a:lnTo>
                    <a:pt x="69443" y="14046"/>
                  </a:lnTo>
                  <a:lnTo>
                    <a:pt x="69443" y="68173"/>
                  </a:lnTo>
                  <a:lnTo>
                    <a:pt x="67271" y="70789"/>
                  </a:lnTo>
                  <a:lnTo>
                    <a:pt x="58597" y="70789"/>
                  </a:lnTo>
                  <a:lnTo>
                    <a:pt x="56426" y="68173"/>
                  </a:lnTo>
                  <a:lnTo>
                    <a:pt x="56426" y="14046"/>
                  </a:lnTo>
                  <a:lnTo>
                    <a:pt x="58597" y="11417"/>
                  </a:lnTo>
                  <a:lnTo>
                    <a:pt x="67271" y="11417"/>
                  </a:lnTo>
                  <a:lnTo>
                    <a:pt x="69443" y="14046"/>
                  </a:lnTo>
                  <a:lnTo>
                    <a:pt x="69443" y="139"/>
                  </a:lnTo>
                  <a:lnTo>
                    <a:pt x="69100" y="0"/>
                  </a:lnTo>
                  <a:lnTo>
                    <a:pt x="56769" y="0"/>
                  </a:lnTo>
                  <a:lnTo>
                    <a:pt x="52044" y="1752"/>
                  </a:lnTo>
                  <a:lnTo>
                    <a:pt x="45491" y="8763"/>
                  </a:lnTo>
                  <a:lnTo>
                    <a:pt x="43853" y="13703"/>
                  </a:lnTo>
                  <a:lnTo>
                    <a:pt x="43853" y="68516"/>
                  </a:lnTo>
                  <a:lnTo>
                    <a:pt x="45491" y="73456"/>
                  </a:lnTo>
                  <a:lnTo>
                    <a:pt x="52044" y="80467"/>
                  </a:lnTo>
                  <a:lnTo>
                    <a:pt x="56769" y="82219"/>
                  </a:lnTo>
                  <a:lnTo>
                    <a:pt x="69100" y="82219"/>
                  </a:lnTo>
                  <a:lnTo>
                    <a:pt x="73825" y="80467"/>
                  </a:lnTo>
                  <a:lnTo>
                    <a:pt x="80365" y="73456"/>
                  </a:lnTo>
                  <a:lnTo>
                    <a:pt x="81254" y="70789"/>
                  </a:lnTo>
                  <a:lnTo>
                    <a:pt x="82003" y="68516"/>
                  </a:lnTo>
                  <a:lnTo>
                    <a:pt x="82003" y="13703"/>
                  </a:lnTo>
                  <a:close/>
                </a:path>
                <a:path w="153034" h="82550">
                  <a:moveTo>
                    <a:pt x="152717" y="1130"/>
                  </a:moveTo>
                  <a:lnTo>
                    <a:pt x="141516" y="1130"/>
                  </a:lnTo>
                  <a:lnTo>
                    <a:pt x="141516" y="48971"/>
                  </a:lnTo>
                  <a:lnTo>
                    <a:pt x="141287" y="48971"/>
                  </a:lnTo>
                  <a:lnTo>
                    <a:pt x="129070" y="1130"/>
                  </a:lnTo>
                  <a:lnTo>
                    <a:pt x="113309" y="1130"/>
                  </a:lnTo>
                  <a:lnTo>
                    <a:pt x="113309" y="81064"/>
                  </a:lnTo>
                  <a:lnTo>
                    <a:pt x="124498" y="81064"/>
                  </a:lnTo>
                  <a:lnTo>
                    <a:pt x="124498" y="22707"/>
                  </a:lnTo>
                  <a:lnTo>
                    <a:pt x="124726" y="22707"/>
                  </a:lnTo>
                  <a:lnTo>
                    <a:pt x="139814" y="81064"/>
                  </a:lnTo>
                  <a:lnTo>
                    <a:pt x="152717" y="81064"/>
                  </a:lnTo>
                  <a:lnTo>
                    <a:pt x="152717" y="11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EEF6C22-8818-4F8D-82B8-7B575479D694}"/>
                </a:ext>
              </a:extLst>
            </p:cNvPr>
            <p:cNvSpPr/>
            <p:nvPr userDrawn="1"/>
          </p:nvSpPr>
          <p:spPr>
            <a:xfrm>
              <a:off x="6718312" y="5711179"/>
              <a:ext cx="1711518" cy="4816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4ACD651F-38D5-4A5E-B208-9B683AAC62B2}"/>
              </a:ext>
            </a:extLst>
          </p:cNvPr>
          <p:cNvSpPr/>
          <p:nvPr userDrawn="1"/>
        </p:nvSpPr>
        <p:spPr>
          <a:xfrm>
            <a:off x="252006" y="252006"/>
            <a:ext cx="8640445" cy="6210300"/>
          </a:xfrm>
          <a:custGeom>
            <a:avLst/>
            <a:gdLst/>
            <a:ahLst/>
            <a:cxnLst/>
            <a:rect l="l" t="t" r="r" b="b"/>
            <a:pathLst>
              <a:path w="8640445" h="6210300">
                <a:moveTo>
                  <a:pt x="0" y="6209982"/>
                </a:moveTo>
                <a:lnTo>
                  <a:pt x="8640000" y="6209982"/>
                </a:lnTo>
                <a:lnTo>
                  <a:pt x="8640000" y="0"/>
                </a:lnTo>
                <a:lnTo>
                  <a:pt x="0" y="0"/>
                </a:lnTo>
                <a:lnTo>
                  <a:pt x="0" y="6209982"/>
                </a:lnTo>
                <a:close/>
              </a:path>
            </a:pathLst>
          </a:custGeom>
          <a:solidFill>
            <a:srgbClr val="EAE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g object 17">
            <a:extLst>
              <a:ext uri="{FF2B5EF4-FFF2-40B4-BE49-F238E27FC236}">
                <a16:creationId xmlns:a16="http://schemas.microsoft.com/office/drawing/2014/main" id="{D7AB6339-4109-4D6D-A47E-4B667A6D6B3A}"/>
              </a:ext>
            </a:extLst>
          </p:cNvPr>
          <p:cNvSpPr/>
          <p:nvPr userDrawn="1"/>
        </p:nvSpPr>
        <p:spPr>
          <a:xfrm>
            <a:off x="251993" y="6461988"/>
            <a:ext cx="8640445" cy="144145"/>
          </a:xfrm>
          <a:custGeom>
            <a:avLst/>
            <a:gdLst/>
            <a:ahLst/>
            <a:cxnLst/>
            <a:rect l="l" t="t" r="r" b="b"/>
            <a:pathLst>
              <a:path w="8640445" h="144145">
                <a:moveTo>
                  <a:pt x="8640000" y="0"/>
                </a:moveTo>
                <a:lnTo>
                  <a:pt x="0" y="0"/>
                </a:lnTo>
                <a:lnTo>
                  <a:pt x="0" y="144005"/>
                </a:lnTo>
                <a:lnTo>
                  <a:pt x="8640000" y="144005"/>
                </a:lnTo>
                <a:lnTo>
                  <a:pt x="8640000" y="0"/>
                </a:lnTo>
                <a:close/>
              </a:path>
            </a:pathLst>
          </a:custGeom>
          <a:solidFill>
            <a:srgbClr val="E82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C1B231CA-43C0-4466-A3AB-A31BB3E87912}"/>
              </a:ext>
            </a:extLst>
          </p:cNvPr>
          <p:cNvGrpSpPr/>
          <p:nvPr userDrawn="1"/>
        </p:nvGrpSpPr>
        <p:grpSpPr>
          <a:xfrm>
            <a:off x="6718312" y="5711179"/>
            <a:ext cx="1894839" cy="481965"/>
            <a:chOff x="6718312" y="5711179"/>
            <a:chExt cx="1894839" cy="48196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0DB357D-113F-4914-8AB2-D500899DB720}"/>
                </a:ext>
              </a:extLst>
            </p:cNvPr>
            <p:cNvSpPr/>
            <p:nvPr/>
          </p:nvSpPr>
          <p:spPr>
            <a:xfrm>
              <a:off x="8459876" y="5985179"/>
              <a:ext cx="153035" cy="82550"/>
            </a:xfrm>
            <a:custGeom>
              <a:avLst/>
              <a:gdLst/>
              <a:ahLst/>
              <a:cxnLst/>
              <a:rect l="l" t="t" r="r" b="b"/>
              <a:pathLst>
                <a:path w="153034" h="82550">
                  <a:moveTo>
                    <a:pt x="12560" y="1130"/>
                  </a:moveTo>
                  <a:lnTo>
                    <a:pt x="0" y="1130"/>
                  </a:lnTo>
                  <a:lnTo>
                    <a:pt x="0" y="81064"/>
                  </a:lnTo>
                  <a:lnTo>
                    <a:pt x="12560" y="81064"/>
                  </a:lnTo>
                  <a:lnTo>
                    <a:pt x="12560" y="1130"/>
                  </a:lnTo>
                  <a:close/>
                </a:path>
                <a:path w="153034" h="82550">
                  <a:moveTo>
                    <a:pt x="82003" y="13703"/>
                  </a:moveTo>
                  <a:lnTo>
                    <a:pt x="81241" y="11417"/>
                  </a:lnTo>
                  <a:lnTo>
                    <a:pt x="80365" y="8763"/>
                  </a:lnTo>
                  <a:lnTo>
                    <a:pt x="73825" y="1752"/>
                  </a:lnTo>
                  <a:lnTo>
                    <a:pt x="69443" y="139"/>
                  </a:lnTo>
                  <a:lnTo>
                    <a:pt x="69443" y="14046"/>
                  </a:lnTo>
                  <a:lnTo>
                    <a:pt x="69443" y="68173"/>
                  </a:lnTo>
                  <a:lnTo>
                    <a:pt x="67271" y="70789"/>
                  </a:lnTo>
                  <a:lnTo>
                    <a:pt x="58597" y="70789"/>
                  </a:lnTo>
                  <a:lnTo>
                    <a:pt x="56426" y="68173"/>
                  </a:lnTo>
                  <a:lnTo>
                    <a:pt x="56426" y="14046"/>
                  </a:lnTo>
                  <a:lnTo>
                    <a:pt x="58597" y="11417"/>
                  </a:lnTo>
                  <a:lnTo>
                    <a:pt x="67271" y="11417"/>
                  </a:lnTo>
                  <a:lnTo>
                    <a:pt x="69443" y="14046"/>
                  </a:lnTo>
                  <a:lnTo>
                    <a:pt x="69443" y="139"/>
                  </a:lnTo>
                  <a:lnTo>
                    <a:pt x="69100" y="0"/>
                  </a:lnTo>
                  <a:lnTo>
                    <a:pt x="56769" y="0"/>
                  </a:lnTo>
                  <a:lnTo>
                    <a:pt x="52044" y="1752"/>
                  </a:lnTo>
                  <a:lnTo>
                    <a:pt x="45491" y="8763"/>
                  </a:lnTo>
                  <a:lnTo>
                    <a:pt x="43853" y="13703"/>
                  </a:lnTo>
                  <a:lnTo>
                    <a:pt x="43853" y="68516"/>
                  </a:lnTo>
                  <a:lnTo>
                    <a:pt x="45491" y="73456"/>
                  </a:lnTo>
                  <a:lnTo>
                    <a:pt x="52044" y="80467"/>
                  </a:lnTo>
                  <a:lnTo>
                    <a:pt x="56769" y="82219"/>
                  </a:lnTo>
                  <a:lnTo>
                    <a:pt x="69100" y="82219"/>
                  </a:lnTo>
                  <a:lnTo>
                    <a:pt x="73825" y="80467"/>
                  </a:lnTo>
                  <a:lnTo>
                    <a:pt x="80365" y="73456"/>
                  </a:lnTo>
                  <a:lnTo>
                    <a:pt x="81254" y="70789"/>
                  </a:lnTo>
                  <a:lnTo>
                    <a:pt x="82003" y="68516"/>
                  </a:lnTo>
                  <a:lnTo>
                    <a:pt x="82003" y="13703"/>
                  </a:lnTo>
                  <a:close/>
                </a:path>
                <a:path w="153034" h="82550">
                  <a:moveTo>
                    <a:pt x="152717" y="1130"/>
                  </a:moveTo>
                  <a:lnTo>
                    <a:pt x="141516" y="1130"/>
                  </a:lnTo>
                  <a:lnTo>
                    <a:pt x="141516" y="48971"/>
                  </a:lnTo>
                  <a:lnTo>
                    <a:pt x="141287" y="48971"/>
                  </a:lnTo>
                  <a:lnTo>
                    <a:pt x="129070" y="1130"/>
                  </a:lnTo>
                  <a:lnTo>
                    <a:pt x="113309" y="1130"/>
                  </a:lnTo>
                  <a:lnTo>
                    <a:pt x="113309" y="81064"/>
                  </a:lnTo>
                  <a:lnTo>
                    <a:pt x="124498" y="81064"/>
                  </a:lnTo>
                  <a:lnTo>
                    <a:pt x="124498" y="22707"/>
                  </a:lnTo>
                  <a:lnTo>
                    <a:pt x="124726" y="22707"/>
                  </a:lnTo>
                  <a:lnTo>
                    <a:pt x="139814" y="81064"/>
                  </a:lnTo>
                  <a:lnTo>
                    <a:pt x="152717" y="81064"/>
                  </a:lnTo>
                  <a:lnTo>
                    <a:pt x="152717" y="1130"/>
                  </a:lnTo>
                  <a:close/>
                </a:path>
              </a:pathLst>
            </a:custGeom>
            <a:solidFill>
              <a:srgbClr val="E8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E61C76FA-221B-4127-B7CA-232C3C86B341}"/>
                </a:ext>
              </a:extLst>
            </p:cNvPr>
            <p:cNvSpPr/>
            <p:nvPr/>
          </p:nvSpPr>
          <p:spPr>
            <a:xfrm>
              <a:off x="6718312" y="5711179"/>
              <a:ext cx="1711518" cy="4816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B86D04-2A72-40AE-AEC7-4D0818C4E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201" y="2033449"/>
            <a:ext cx="7381875" cy="1323707"/>
          </a:xfrm>
        </p:spPr>
        <p:txBody>
          <a:bodyPr anchor="b" anchorCtr="0"/>
          <a:lstStyle>
            <a:lvl1pPr>
              <a:lnSpc>
                <a:spcPts val="4600"/>
              </a:lnSpc>
              <a:spcBef>
                <a:spcPts val="0"/>
              </a:spcBef>
              <a:defRPr sz="5400" b="1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5B7C2D-18E9-4A55-ADAE-E17201622A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201" y="3555225"/>
            <a:ext cx="7683500" cy="872903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 sz="26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00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2276474"/>
            <a:ext cx="4114800" cy="3340555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1417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B042A-6E86-4AFF-B071-D41DAAE03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1343025"/>
            <a:ext cx="7106400" cy="600075"/>
          </a:xfrm>
        </p:spPr>
        <p:txBody>
          <a:bodyPr/>
          <a:lstStyle>
            <a:lvl1pPr>
              <a:lnSpc>
                <a:spcPct val="104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1417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72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D58F35-1C53-4813-BDA9-771E254ED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1700" y="4276725"/>
            <a:ext cx="1781175" cy="1200150"/>
          </a:xfrm>
          <a:solidFill>
            <a:schemeClr val="bg2"/>
          </a:solidFill>
        </p:spPr>
        <p:txBody>
          <a:bodyPr lIns="72000" tIns="72000" rIns="72000"/>
          <a:lstStyle>
            <a:lvl1pPr>
              <a:lnSpc>
                <a:spcPts val="1700"/>
              </a:lnSpc>
              <a:spcBef>
                <a:spcPts val="0"/>
              </a:spcBef>
              <a:defRPr sz="1800" b="1">
                <a:solidFill>
                  <a:schemeClr val="tx2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C04B16-F315-474B-8463-A86EC7A5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554" y="866266"/>
            <a:ext cx="4017818" cy="695181"/>
          </a:xfrm>
        </p:spPr>
        <p:txBody>
          <a:bodyPr anchor="t" anchorCtr="0"/>
          <a:lstStyle>
            <a:lvl1pPr>
              <a:lnSpc>
                <a:spcPts val="23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C149F5-8F92-4053-A803-0904741BA9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4212" y="1633155"/>
            <a:ext cx="4017817" cy="2110942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1417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83333D7-CB33-426E-81EE-7DC250F926C7}"/>
              </a:ext>
            </a:extLst>
          </p:cNvPr>
          <p:cNvSpPr/>
          <p:nvPr userDrawn="1"/>
        </p:nvSpPr>
        <p:spPr>
          <a:xfrm>
            <a:off x="540000" y="899999"/>
            <a:ext cx="451484" cy="392430"/>
          </a:xfrm>
          <a:custGeom>
            <a:avLst/>
            <a:gdLst/>
            <a:ahLst/>
            <a:cxnLst/>
            <a:rect l="l" t="t" r="r" b="b"/>
            <a:pathLst>
              <a:path w="451484" h="392430">
                <a:moveTo>
                  <a:pt x="194271" y="0"/>
                </a:moveTo>
                <a:lnTo>
                  <a:pt x="105816" y="0"/>
                </a:lnTo>
                <a:lnTo>
                  <a:pt x="0" y="227317"/>
                </a:lnTo>
                <a:lnTo>
                  <a:pt x="0" y="392163"/>
                </a:lnTo>
                <a:lnTo>
                  <a:pt x="183870" y="392163"/>
                </a:lnTo>
                <a:lnTo>
                  <a:pt x="183870" y="208229"/>
                </a:lnTo>
                <a:lnTo>
                  <a:pt x="121424" y="208229"/>
                </a:lnTo>
                <a:lnTo>
                  <a:pt x="194271" y="0"/>
                </a:lnTo>
                <a:close/>
              </a:path>
              <a:path w="451484" h="392430">
                <a:moveTo>
                  <a:pt x="451002" y="0"/>
                </a:moveTo>
                <a:lnTo>
                  <a:pt x="362534" y="0"/>
                </a:lnTo>
                <a:lnTo>
                  <a:pt x="256717" y="227317"/>
                </a:lnTo>
                <a:lnTo>
                  <a:pt x="256717" y="392163"/>
                </a:lnTo>
                <a:lnTo>
                  <a:pt x="440588" y="392163"/>
                </a:lnTo>
                <a:lnTo>
                  <a:pt x="440588" y="208229"/>
                </a:lnTo>
                <a:lnTo>
                  <a:pt x="378142" y="208229"/>
                </a:lnTo>
                <a:lnTo>
                  <a:pt x="451002" y="0"/>
                </a:lnTo>
                <a:close/>
              </a:path>
            </a:pathLst>
          </a:custGeom>
          <a:solidFill>
            <a:srgbClr val="E82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71B5FD-9C2B-4B9A-B6EA-5F4304EEB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356300"/>
            <a:ext cx="1276350" cy="963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E4146F-C63A-4EB1-B617-DF1103126B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71700" y="899999"/>
            <a:ext cx="1781175" cy="1814626"/>
          </a:xfrm>
          <a:solidFill>
            <a:schemeClr val="bg2"/>
          </a:solidFill>
        </p:spPr>
        <p:txBody>
          <a:bodyPr tIns="756000"/>
          <a:lstStyle>
            <a:lvl1pPr algn="ctr">
              <a:defRPr sz="1200"/>
            </a:lvl1pPr>
          </a:lstStyle>
          <a:p>
            <a:r>
              <a:rPr lang="en-GB" dirty="0"/>
              <a:t>[image area]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193758C-755F-49C1-B34E-BC37982BD6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4212" y="4276725"/>
            <a:ext cx="1781175" cy="1200150"/>
          </a:xfrm>
          <a:solidFill>
            <a:schemeClr val="bg2"/>
          </a:solidFill>
        </p:spPr>
        <p:txBody>
          <a:bodyPr lIns="72000" tIns="72000" rIns="72000"/>
          <a:lstStyle>
            <a:lvl1pPr>
              <a:lnSpc>
                <a:spcPts val="1700"/>
              </a:lnSpc>
              <a:spcBef>
                <a:spcPts val="0"/>
              </a:spcBef>
              <a:defRPr sz="1800" b="1">
                <a:solidFill>
                  <a:schemeClr val="tx2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85AD437-66C5-4786-999C-5AFDDF2908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6724" y="4276725"/>
            <a:ext cx="1781175" cy="1200150"/>
          </a:xfrm>
          <a:solidFill>
            <a:schemeClr val="bg2"/>
          </a:solidFill>
        </p:spPr>
        <p:txBody>
          <a:bodyPr lIns="72000" tIns="72000" rIns="72000"/>
          <a:lstStyle>
            <a:lvl1pPr>
              <a:lnSpc>
                <a:spcPts val="1700"/>
              </a:lnSpc>
              <a:spcBef>
                <a:spcPts val="0"/>
              </a:spcBef>
              <a:defRPr sz="1800" b="1">
                <a:solidFill>
                  <a:schemeClr val="tx2"/>
                </a:solidFill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DFCB4F-3B0E-489E-93DE-A8A27BB5A37E}"/>
              </a:ext>
            </a:extLst>
          </p:cNvPr>
          <p:cNvSpPr/>
          <p:nvPr userDrawn="1"/>
        </p:nvSpPr>
        <p:spPr>
          <a:xfrm>
            <a:off x="2170875" y="2688626"/>
            <a:ext cx="1782000" cy="762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808C809-4BBB-4D61-AA3C-D5C1CC1B86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0113" y="2876549"/>
            <a:ext cx="1781175" cy="409575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91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719218-0FBE-43D5-AE4F-71DF9E6F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15841"/>
            <a:ext cx="6216650" cy="459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CA7CB3-04F5-4911-9774-9B4DFA7D5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2009775"/>
            <a:ext cx="6216650" cy="600076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1417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7A2CBA-33C9-40AF-88C4-2BEA773FB0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1700" y="1383015"/>
            <a:ext cx="6216650" cy="600075"/>
          </a:xfrm>
        </p:spPr>
        <p:txBody>
          <a:bodyPr/>
          <a:lstStyle>
            <a:lvl1pPr>
              <a:lnSpc>
                <a:spcPct val="104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0B6FC0-7490-49FF-8631-6CC7BA1233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875" y="894780"/>
            <a:ext cx="1047750" cy="885825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63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731837"/>
            <a:ext cx="7852773" cy="459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CD84ED0-F8F4-4B3F-83E8-DA5E0D0E35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577" y="1461700"/>
            <a:ext cx="4833257" cy="4207579"/>
          </a:xfrm>
          <a:solidFill>
            <a:schemeClr val="bg2"/>
          </a:solidFill>
        </p:spPr>
        <p:txBody>
          <a:bodyPr tIns="1692000"/>
          <a:lstStyle>
            <a:lvl1pPr algn="ctr">
              <a:defRPr sz="1200"/>
            </a:lvl1pPr>
          </a:lstStyle>
          <a:p>
            <a:r>
              <a:rPr lang="en-GB" dirty="0"/>
              <a:t>[image area]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593B4-75D0-4531-A97C-A87F34FE1D4C}"/>
              </a:ext>
            </a:extLst>
          </p:cNvPr>
          <p:cNvSpPr/>
          <p:nvPr userDrawn="1"/>
        </p:nvSpPr>
        <p:spPr>
          <a:xfrm>
            <a:off x="535577" y="5683686"/>
            <a:ext cx="4834800" cy="762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D1FC5D-2096-45ED-BBB1-31F63CDB5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0760" y="1424424"/>
            <a:ext cx="2887663" cy="4297362"/>
          </a:xfrm>
        </p:spPr>
        <p:txBody>
          <a:bodyPr/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850"/>
              </a:spcAft>
              <a:defRPr sz="1400" b="1"/>
            </a:lvl1pPr>
            <a:lvl2pPr marL="144463" indent="-144463">
              <a:lnSpc>
                <a:spcPts val="1900"/>
              </a:lnSpc>
              <a:spcBef>
                <a:spcPts val="0"/>
              </a:spcBef>
              <a:spcAft>
                <a:spcPts val="850"/>
              </a:spcAft>
              <a:buClr>
                <a:schemeClr val="tx2"/>
              </a:buClr>
              <a:buFont typeface="Helvetica" panose="020B0604020202030204" pitchFamily="34" charset="0"/>
              <a:buChar char="•"/>
              <a:defRPr sz="1400"/>
            </a:lvl2pPr>
            <a:lvl3pPr>
              <a:lnSpc>
                <a:spcPts val="1600"/>
              </a:lnSpc>
              <a:spcBef>
                <a:spcPts val="0"/>
              </a:spcBef>
              <a:spcAft>
                <a:spcPts val="850"/>
              </a:spcAft>
              <a:defRPr sz="14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850"/>
              </a:spcAft>
              <a:defRPr sz="14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85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1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78F2CBB2-D93B-43D9-AA14-203884F8392B}"/>
              </a:ext>
            </a:extLst>
          </p:cNvPr>
          <p:cNvSpPr/>
          <p:nvPr userDrawn="1"/>
        </p:nvSpPr>
        <p:spPr>
          <a:xfrm>
            <a:off x="252006" y="251993"/>
            <a:ext cx="8640445" cy="6210300"/>
          </a:xfrm>
          <a:custGeom>
            <a:avLst/>
            <a:gdLst/>
            <a:ahLst/>
            <a:cxnLst/>
            <a:rect l="l" t="t" r="r" b="b"/>
            <a:pathLst>
              <a:path w="8640445" h="6210300">
                <a:moveTo>
                  <a:pt x="0" y="6209995"/>
                </a:moveTo>
                <a:lnTo>
                  <a:pt x="8640000" y="6209995"/>
                </a:lnTo>
                <a:lnTo>
                  <a:pt x="8640000" y="0"/>
                </a:lnTo>
                <a:lnTo>
                  <a:pt x="0" y="0"/>
                </a:lnTo>
                <a:lnTo>
                  <a:pt x="0" y="6209995"/>
                </a:lnTo>
                <a:close/>
              </a:path>
            </a:pathLst>
          </a:custGeom>
          <a:solidFill>
            <a:srgbClr val="002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0F7F1009-D615-4163-BB83-9F9619812B24}"/>
              </a:ext>
            </a:extLst>
          </p:cNvPr>
          <p:cNvSpPr/>
          <p:nvPr userDrawn="1"/>
        </p:nvSpPr>
        <p:spPr>
          <a:xfrm>
            <a:off x="251993" y="6461988"/>
            <a:ext cx="8640445" cy="144145"/>
          </a:xfrm>
          <a:custGeom>
            <a:avLst/>
            <a:gdLst/>
            <a:ahLst/>
            <a:cxnLst/>
            <a:rect l="l" t="t" r="r" b="b"/>
            <a:pathLst>
              <a:path w="8640445" h="144145">
                <a:moveTo>
                  <a:pt x="8640000" y="0"/>
                </a:moveTo>
                <a:lnTo>
                  <a:pt x="0" y="0"/>
                </a:lnTo>
                <a:lnTo>
                  <a:pt x="0" y="144005"/>
                </a:lnTo>
                <a:lnTo>
                  <a:pt x="8640000" y="144005"/>
                </a:lnTo>
                <a:lnTo>
                  <a:pt x="8640000" y="0"/>
                </a:lnTo>
                <a:close/>
              </a:path>
            </a:pathLst>
          </a:custGeom>
          <a:solidFill>
            <a:srgbClr val="E82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g object 19">
            <a:extLst>
              <a:ext uri="{FF2B5EF4-FFF2-40B4-BE49-F238E27FC236}">
                <a16:creationId xmlns:a16="http://schemas.microsoft.com/office/drawing/2014/main" id="{E7CBCC23-2D64-49AC-9968-9DA4F63462D8}"/>
              </a:ext>
            </a:extLst>
          </p:cNvPr>
          <p:cNvSpPr/>
          <p:nvPr userDrawn="1"/>
        </p:nvSpPr>
        <p:spPr>
          <a:xfrm>
            <a:off x="6741015" y="899652"/>
            <a:ext cx="1683243" cy="4736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2C5B0E8-6A28-41F3-8ECE-9C7BC0D43463}"/>
              </a:ext>
            </a:extLst>
          </p:cNvPr>
          <p:cNvSpPr/>
          <p:nvPr userDrawn="1"/>
        </p:nvSpPr>
        <p:spPr>
          <a:xfrm>
            <a:off x="540000" y="5475175"/>
            <a:ext cx="2097405" cy="0"/>
          </a:xfrm>
          <a:custGeom>
            <a:avLst/>
            <a:gdLst/>
            <a:ahLst/>
            <a:cxnLst/>
            <a:rect l="l" t="t" r="r" b="b"/>
            <a:pathLst>
              <a:path w="2097405">
                <a:moveTo>
                  <a:pt x="0" y="0"/>
                </a:moveTo>
                <a:lnTo>
                  <a:pt x="2096998" y="0"/>
                </a:lnTo>
              </a:path>
            </a:pathLst>
          </a:custGeom>
          <a:ln w="6350">
            <a:solidFill>
              <a:srgbClr val="E82E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61005BF-C254-43F9-A90E-FD703788C670}"/>
              </a:ext>
            </a:extLst>
          </p:cNvPr>
          <p:cNvSpPr/>
          <p:nvPr userDrawn="1"/>
        </p:nvSpPr>
        <p:spPr>
          <a:xfrm>
            <a:off x="540000" y="1632700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25400">
            <a:solidFill>
              <a:srgbClr val="E82E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66C501C-66F9-47F7-B248-B499364D054D}"/>
              </a:ext>
            </a:extLst>
          </p:cNvPr>
          <p:cNvSpPr/>
          <p:nvPr userDrawn="1"/>
        </p:nvSpPr>
        <p:spPr>
          <a:xfrm>
            <a:off x="2709000" y="5475175"/>
            <a:ext cx="2097405" cy="0"/>
          </a:xfrm>
          <a:custGeom>
            <a:avLst/>
            <a:gdLst/>
            <a:ahLst/>
            <a:cxnLst/>
            <a:rect l="l" t="t" r="r" b="b"/>
            <a:pathLst>
              <a:path w="2097404">
                <a:moveTo>
                  <a:pt x="0" y="0"/>
                </a:moveTo>
                <a:lnTo>
                  <a:pt x="2096998" y="0"/>
                </a:lnTo>
              </a:path>
            </a:pathLst>
          </a:custGeom>
          <a:ln w="6350">
            <a:solidFill>
              <a:srgbClr val="E82E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7F1AF5B-0AA3-4F62-B93C-37E66BA43D9E}"/>
              </a:ext>
            </a:extLst>
          </p:cNvPr>
          <p:cNvSpPr/>
          <p:nvPr userDrawn="1"/>
        </p:nvSpPr>
        <p:spPr>
          <a:xfrm>
            <a:off x="4878000" y="5475175"/>
            <a:ext cx="3726179" cy="0"/>
          </a:xfrm>
          <a:custGeom>
            <a:avLst/>
            <a:gdLst/>
            <a:ahLst/>
            <a:cxnLst/>
            <a:rect l="l" t="t" r="r" b="b"/>
            <a:pathLst>
              <a:path w="3726179">
                <a:moveTo>
                  <a:pt x="0" y="0"/>
                </a:moveTo>
                <a:lnTo>
                  <a:pt x="3726002" y="0"/>
                </a:lnTo>
              </a:path>
            </a:pathLst>
          </a:custGeom>
          <a:ln w="6350">
            <a:solidFill>
              <a:srgbClr val="E82E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F2649-096F-45B5-B8F2-1D68E8FEE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5541279"/>
            <a:ext cx="1998481" cy="77381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A22C838-0426-4A22-8A44-5DBEE2177F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09000" y="5541279"/>
            <a:ext cx="1998481" cy="77381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CC34E2A-A139-4D1A-9A9A-723FDB640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8000" y="5541279"/>
            <a:ext cx="3726000" cy="77381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70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850" y="731837"/>
            <a:ext cx="7683500" cy="459172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lvl="0">
              <a:lnSpc>
                <a:spcPts val="26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850" y="2276474"/>
            <a:ext cx="4227191" cy="30967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0">
              <a:lnSpc>
                <a:spcPct val="104000"/>
              </a:lnSpc>
              <a:spcAft>
                <a:spcPts val="1134"/>
              </a:spcAft>
            </a:pPr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289A15A6-E643-4EE8-BC9C-789DA32FE6AC}"/>
              </a:ext>
            </a:extLst>
          </p:cNvPr>
          <p:cNvSpPr/>
          <p:nvPr userDrawn="1"/>
        </p:nvSpPr>
        <p:spPr>
          <a:xfrm>
            <a:off x="526500" y="575999"/>
            <a:ext cx="8066405" cy="0"/>
          </a:xfrm>
          <a:custGeom>
            <a:avLst/>
            <a:gdLst/>
            <a:ahLst/>
            <a:cxnLst/>
            <a:rect l="l" t="t" r="r" b="b"/>
            <a:pathLst>
              <a:path w="8066405">
                <a:moveTo>
                  <a:pt x="0" y="0"/>
                </a:moveTo>
                <a:lnTo>
                  <a:pt x="8066379" y="0"/>
                </a:lnTo>
              </a:path>
            </a:pathLst>
          </a:custGeom>
          <a:ln w="38100">
            <a:solidFill>
              <a:srgbClr val="E82E8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0BBD9F0-2DBA-4471-A889-AFCBFB92B69A}"/>
              </a:ext>
            </a:extLst>
          </p:cNvPr>
          <p:cNvSpPr/>
          <p:nvPr userDrawn="1"/>
        </p:nvSpPr>
        <p:spPr>
          <a:xfrm>
            <a:off x="7580476" y="6174328"/>
            <a:ext cx="1012400" cy="257368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41E38E31-EB5F-477F-9683-A1BCD4A7F58F}"/>
              </a:ext>
            </a:extLst>
          </p:cNvPr>
          <p:cNvSpPr/>
          <p:nvPr userDrawn="1"/>
        </p:nvSpPr>
        <p:spPr>
          <a:xfrm>
            <a:off x="526500" y="6208999"/>
            <a:ext cx="6889750" cy="0"/>
          </a:xfrm>
          <a:custGeom>
            <a:avLst/>
            <a:gdLst/>
            <a:ahLst/>
            <a:cxnLst/>
            <a:rect l="l" t="t" r="r" b="b"/>
            <a:pathLst>
              <a:path w="6889750">
                <a:moveTo>
                  <a:pt x="0" y="0"/>
                </a:moveTo>
                <a:lnTo>
                  <a:pt x="6889496" y="0"/>
                </a:lnTo>
              </a:path>
            </a:pathLst>
          </a:custGeom>
          <a:ln w="6350">
            <a:solidFill>
              <a:srgbClr val="E82E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400" b="0" i="0" kern="1200" dirty="0" smtClean="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GB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g.org.uk/harvest" TargetMode="External"/><Relationship Id="rId2" Type="http://schemas.openxmlformats.org/officeDocument/2006/relationships/hyperlink" Target="mailto:info@uspg.org.uk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356" y="1704497"/>
            <a:ext cx="7086600" cy="666564"/>
          </a:xfrm>
        </p:spPr>
        <p:txBody>
          <a:bodyPr/>
          <a:lstStyle/>
          <a:p>
            <a:r>
              <a:rPr kumimoji="0" lang="en-GB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Gardens of life</a:t>
            </a:r>
          </a:p>
          <a:p>
            <a:r>
              <a:rPr lang="en-GB" sz="2800" dirty="0"/>
              <a:t>USPG Sermon for Harvest 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2A0BD1-CF23-4BB9-B7BC-1D3031288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810985"/>
            <a:ext cx="8077199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876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810985"/>
            <a:ext cx="8077199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172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444" y="810985"/>
            <a:ext cx="6989111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202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810985"/>
            <a:ext cx="8077199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484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810985"/>
            <a:ext cx="8077199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9470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810985"/>
            <a:ext cx="8077199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8921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48294-3E33-4638-83CF-D5A700FC0F1A}"/>
              </a:ext>
            </a:extLst>
          </p:cNvPr>
          <p:cNvSpPr txBox="1"/>
          <p:nvPr/>
        </p:nvSpPr>
        <p:spPr>
          <a:xfrm>
            <a:off x="858579" y="1951672"/>
            <a:ext cx="74268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Bebas Neue" panose="020B0606020202050201" pitchFamily="34" charset="0"/>
                <a:ea typeface="Times New Roman" panose="02020603050405020304" pitchFamily="18" charset="0"/>
              </a:rPr>
              <a:t>£35 would pay for tools to make fencing</a:t>
            </a:r>
          </a:p>
          <a:p>
            <a:endParaRPr lang="en-GB" sz="2400" dirty="0">
              <a:effectLst/>
              <a:latin typeface="Bebas Neue" panose="020B0606020202050201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Bebas Neue" panose="020B0606020202050201" pitchFamily="34" charset="0"/>
                <a:ea typeface="Times New Roman" panose="02020603050405020304" pitchFamily="18" charset="0"/>
              </a:rPr>
              <a:t>£60 would pay for essential equipment such as shovels and hosepipes</a:t>
            </a:r>
          </a:p>
          <a:p>
            <a:endParaRPr lang="en-GB" sz="2400" dirty="0">
              <a:effectLst/>
              <a:latin typeface="Bebas Neue" panose="020B0606020202050201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Bebas Neue" panose="020B0606020202050201" pitchFamily="34" charset="0"/>
                <a:ea typeface="Times New Roman" panose="02020603050405020304" pitchFamily="18" charset="0"/>
              </a:rPr>
              <a:t>£140 would pay for grafted trees</a:t>
            </a:r>
          </a:p>
          <a:p>
            <a:endParaRPr lang="en-GB" sz="2400" dirty="0">
              <a:effectLst/>
              <a:latin typeface="Bebas Neue" panose="020B0606020202050201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Bebas Neue" panose="020B0606020202050201" pitchFamily="34" charset="0"/>
                <a:ea typeface="Times New Roman" panose="02020603050405020304" pitchFamily="18" charset="0"/>
              </a:rPr>
              <a:t>£350 would pay for seeds and organic manure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64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48294-3E33-4638-83CF-D5A700FC0F1A}"/>
              </a:ext>
            </a:extLst>
          </p:cNvPr>
          <p:cNvSpPr txBox="1"/>
          <p:nvPr/>
        </p:nvSpPr>
        <p:spPr>
          <a:xfrm>
            <a:off x="701750" y="2446423"/>
            <a:ext cx="7596962" cy="1965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Lord of the harvest, thank you for all you have given us.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us to share our abundance with those across the world this harvest-time,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work together to protect the most vulnerable and your creation,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all may share in the provision of your gracious harvest. Amen.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87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DCCFC9-5479-4AEA-9B51-FEA7942E0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USPG</a:t>
            </a:r>
          </a:p>
          <a:p>
            <a:r>
              <a:rPr lang="en-GB" dirty="0"/>
              <a:t>5 Trinity Street</a:t>
            </a:r>
          </a:p>
          <a:p>
            <a:r>
              <a:rPr lang="en-GB" dirty="0"/>
              <a:t>London SE1 1DB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8C92C-A04E-4F38-AA46-E53348D1A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020 7921 2200</a:t>
            </a:r>
          </a:p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info@uspg.org.uk</a:t>
            </a:r>
            <a:endParaRPr lang="en-GB" dirty="0"/>
          </a:p>
          <a:p>
            <a:r>
              <a:rPr lang="en-GB" dirty="0"/>
              <a:t>www.uspg.org.uk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8EAF8-5833-43A5-9C41-9DD18A89EB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Founded 1701</a:t>
            </a:r>
          </a:p>
          <a:p>
            <a:r>
              <a:rPr lang="en-GB" dirty="0"/>
              <a:t>President: The Archbishop of Canterbury</a:t>
            </a:r>
          </a:p>
          <a:p>
            <a:r>
              <a:rPr lang="en-GB" dirty="0"/>
              <a:t>Registered Charity Number 234518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58082-064C-4FAA-895B-35D5B2D3E339}"/>
              </a:ext>
            </a:extLst>
          </p:cNvPr>
          <p:cNvSpPr txBox="1"/>
          <p:nvPr/>
        </p:nvSpPr>
        <p:spPr>
          <a:xfrm>
            <a:off x="855921" y="1735474"/>
            <a:ext cx="7432158" cy="3173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4400" dirty="0">
                <a:solidFill>
                  <a:schemeClr val="bg1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</a:rPr>
              <a:t>Donate now at </a:t>
            </a:r>
            <a:r>
              <a:rPr lang="en-GB" sz="4000" u="sng" dirty="0">
                <a:solidFill>
                  <a:schemeClr val="bg1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www.uspg.org.uk/harvest</a:t>
            </a:r>
            <a:r>
              <a:rPr lang="en-GB" sz="4000" dirty="0">
                <a:solidFill>
                  <a:schemeClr val="bg1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</a:rPr>
              <a:t>or call 020 7921 2200 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5400" dirty="0">
                <a:solidFill>
                  <a:schemeClr val="tx2"/>
                </a:solidFill>
                <a:latin typeface="Bebas Neue" panose="020B0606020202050201" pitchFamily="34" charset="0"/>
                <a:ea typeface="Calibri" panose="020F0502020204030204" pitchFamily="34" charset="0"/>
              </a:rPr>
              <a:t>Thank you</a:t>
            </a:r>
            <a:endParaRPr lang="en-GB" sz="5400" dirty="0">
              <a:solidFill>
                <a:schemeClr val="tx2"/>
              </a:solidFill>
              <a:effectLst/>
              <a:latin typeface="Bebas Neue" panose="020B0606020202050201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5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810985"/>
            <a:ext cx="8077199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0149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76CB1B9-BA80-4776-8482-517C81247B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842" y="767652"/>
            <a:ext cx="8066315" cy="53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810985"/>
            <a:ext cx="8077199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101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6F250A9-3BCB-47E6-9837-CC6C7876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6" y="722539"/>
            <a:ext cx="7217228" cy="54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8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810985"/>
            <a:ext cx="8077199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696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978" y="810985"/>
            <a:ext cx="7854043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923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810985"/>
            <a:ext cx="8077199" cy="52360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3" name="Picture 2" descr="A picture containing outdoor, mosquito net, sprinkler system, aquarium&#10;&#10;Description automatically generated">
            <a:extLst>
              <a:ext uri="{FF2B5EF4-FFF2-40B4-BE49-F238E27FC236}">
                <a16:creationId xmlns:a16="http://schemas.microsoft.com/office/drawing/2014/main" id="{92ED461F-98A4-440C-8EC1-69C0E5F22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634" y="2094879"/>
            <a:ext cx="7674730" cy="26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367E3-E8F4-43A1-A7EE-3453CE07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978" y="810985"/>
            <a:ext cx="7854043" cy="523602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3447698"/>
      </p:ext>
    </p:extLst>
  </p:cSld>
  <p:clrMapOvr>
    <a:masterClrMapping/>
  </p:clrMapOvr>
</p:sld>
</file>

<file path=ppt/theme/theme1.xml><?xml version="1.0" encoding="utf-8"?>
<a:theme xmlns:a="http://schemas.openxmlformats.org/drawingml/2006/main" name="USPG">
  <a:themeElements>
    <a:clrScheme name="USPG">
      <a:dk1>
        <a:srgbClr val="002D5A"/>
      </a:dk1>
      <a:lt1>
        <a:sysClr val="window" lastClr="FFFFFF"/>
      </a:lt1>
      <a:dk2>
        <a:srgbClr val="E82E8B"/>
      </a:dk2>
      <a:lt2>
        <a:srgbClr val="EAEBF2"/>
      </a:lt2>
      <a:accent1>
        <a:srgbClr val="002D5A"/>
      </a:accent1>
      <a:accent2>
        <a:srgbClr val="E82E8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D5A"/>
      </a:hlink>
      <a:folHlink>
        <a:srgbClr val="002D5A"/>
      </a:folHlink>
    </a:clrScheme>
    <a:fontScheme name="USP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660 USPG Powerpoint Template  -  Read-Only" id="{C85EB212-17A5-4CA4-8B9E-ECB50DAABF9A}" vid="{0F509F49-8323-4D86-B11E-A5F04F33B0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91F60487DD0469020242C13EAD275" ma:contentTypeVersion="10" ma:contentTypeDescription="Create a new document." ma:contentTypeScope="" ma:versionID="da83ff275acf93030632822c972db6da">
  <xsd:schema xmlns:xsd="http://www.w3.org/2001/XMLSchema" xmlns:xs="http://www.w3.org/2001/XMLSchema" xmlns:p="http://schemas.microsoft.com/office/2006/metadata/properties" xmlns:ns3="d00e0c22-f913-4034-957f-08575564e5a2" targetNamespace="http://schemas.microsoft.com/office/2006/metadata/properties" ma:root="true" ma:fieldsID="15ccdd040a491698e671796ad1728b3b" ns3:_="">
    <xsd:import namespace="d00e0c22-f913-4034-957f-08575564e5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e0c22-f913-4034-957f-08575564e5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E4B6B1-B43E-4AB8-9EC2-30FCA45504BC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d00e0c22-f913-4034-957f-08575564e5a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212B527-22F1-4DF7-889A-9A7E0B5170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74238B-EE06-4322-A8BC-4883849A27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e0c22-f913-4034-957f-08575564e5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Staff Meeting Presentation</Template>
  <TotalTime>530</TotalTime>
  <Words>154</Words>
  <Application>Microsoft Office PowerPoint</Application>
  <PresentationFormat>On-screen Show (4:3)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Bebas Neue</vt:lpstr>
      <vt:lpstr>Calibri</vt:lpstr>
      <vt:lpstr>Helvetica</vt:lpstr>
      <vt:lpstr>USPG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Such a Time as this</dc:title>
  <dc:creator>Gwen Mtambirwa</dc:creator>
  <cp:lastModifiedBy>Gwen Mtambirwa</cp:lastModifiedBy>
  <cp:revision>9</cp:revision>
  <dcterms:created xsi:type="dcterms:W3CDTF">2021-06-29T08:11:47Z</dcterms:created>
  <dcterms:modified xsi:type="dcterms:W3CDTF">2021-08-05T17:18:35Z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0x010100B5291F60487DD0469020242C13EAD275</vt:lpwstr>
  </property>
</Properties>
</file>